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01.05.2021г.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710576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01.05.2021г.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455 445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1 095 833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-62 417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1 436 798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501 972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22 278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1 031 706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-237 774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1 792 568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706 497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482 250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-36 296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1 174 181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201 084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1 052 614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77 355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1 117 076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338 983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1 033 869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-28 273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714 549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-300 272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1 200 000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672 905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997 649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366 564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904 000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123 567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1 524 744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-110 920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1 264 105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-651 770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18 163 970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8 348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1 590 108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3755</TotalTime>
  <Words>202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01.05.2021г.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423</cp:revision>
  <dcterms:created xsi:type="dcterms:W3CDTF">2018-01-19T11:56:47Z</dcterms:created>
  <dcterms:modified xsi:type="dcterms:W3CDTF">2021-05-06T11:30:02Z</dcterms:modified>
</cp:coreProperties>
</file>